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64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5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104" d="100"/>
          <a:sy n="104" d="100"/>
        </p:scale>
        <p:origin x="132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sharpenSoften amount="-97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2019-12-10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7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22A622-9BF0-4FA2-AEF2-890643483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69F5CA-1E20-4BA6-AF8E-CF8C5CCF75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228599"/>
            <a:ext cx="8825658" cy="332958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chemeClr val="tx1"/>
                </a:solidFill>
              </a:rPr>
              <a:t>Drone Localization in Ad-hoc Indoor Environment</a:t>
            </a:r>
            <a:endParaRPr lang="LID4096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AFE34B-4DA4-453D-927B-D963AB328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786779"/>
            <a:ext cx="8825658" cy="86142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1"/>
                </a:solidFill>
              </a:rPr>
              <a:t>Marcell Rausch</a:t>
            </a:r>
            <a:endParaRPr lang="LID4096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500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design	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3FDC-FEB3-4F5F-93F3-82D481ED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VL53L1X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01935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3FDC-FEB3-4F5F-93F3-82D481ED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8757748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3FDC-FEB3-4F5F-93F3-82D481ED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3400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3FDC-FEB3-4F5F-93F3-82D481ED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979707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7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730AD-4DCC-4B99-8F92-79D5B9FD5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811" y="1641438"/>
            <a:ext cx="9404723" cy="2073312"/>
          </a:xfrm>
        </p:spPr>
        <p:txBody>
          <a:bodyPr/>
          <a:lstStyle/>
          <a:p>
            <a:r>
              <a:rPr lang="en-US" sz="5400" dirty="0"/>
              <a:t>Thank you</a:t>
            </a:r>
            <a:br>
              <a:rPr lang="en-US" sz="5400" dirty="0"/>
            </a:br>
            <a:r>
              <a:rPr lang="en-US" sz="5400" dirty="0"/>
              <a:t>for your attention!</a:t>
            </a:r>
            <a:endParaRPr lang="LID4096" sz="5400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718922-6016-4D69-B926-53A681FE3C37}"/>
              </a:ext>
            </a:extLst>
          </p:cNvPr>
          <p:cNvCxnSpPr/>
          <p:nvPr/>
        </p:nvCxnSpPr>
        <p:spPr>
          <a:xfrm>
            <a:off x="377190" y="1291590"/>
            <a:ext cx="0" cy="24231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153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7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4B0CD-04D2-4A4C-8B0B-32F788BDF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>
            <a:normAutofit/>
          </a:bodyPr>
          <a:lstStyle/>
          <a:p>
            <a:r>
              <a:rPr lang="en-US" dirty="0"/>
              <a:t>Challenges of autonomous</a:t>
            </a:r>
            <a:br>
              <a:rPr lang="en-US" dirty="0"/>
            </a:br>
            <a:r>
              <a:rPr lang="en-US" dirty="0"/>
              <a:t>indoor navigation of drones</a:t>
            </a:r>
            <a:endParaRPr lang="LID4096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D2E09-B71E-4445-9990-A12EBD70F4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2331237"/>
            <a:ext cx="8946541" cy="1921205"/>
          </a:xfrm>
        </p:spPr>
        <p:txBody>
          <a:bodyPr>
            <a:normAutofit/>
          </a:bodyPr>
          <a:lstStyle/>
          <a:p>
            <a:r>
              <a:rPr lang="en-US" dirty="0"/>
              <a:t>No external positioning infrastructure available - GPS</a:t>
            </a:r>
          </a:p>
          <a:p>
            <a:r>
              <a:rPr lang="en-US" dirty="0"/>
              <a:t>Unknown environment</a:t>
            </a:r>
          </a:p>
          <a:p>
            <a:r>
              <a:rPr lang="en-US" dirty="0"/>
              <a:t>Building a map of surroundings</a:t>
            </a:r>
          </a:p>
          <a:p>
            <a:r>
              <a:rPr lang="en-US" dirty="0"/>
              <a:t>Finding the drone position on the built map</a:t>
            </a:r>
          </a:p>
        </p:txBody>
      </p:sp>
    </p:spTree>
    <p:extLst>
      <p:ext uri="{BB962C8B-B14F-4D97-AF65-F5344CB8AC3E}">
        <p14:creationId xmlns:p14="http://schemas.microsoft.com/office/powerpoint/2010/main" val="3361605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– Visual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3FDC-FEB3-4F5F-93F3-82D481ED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Monocular camera</a:t>
            </a:r>
          </a:p>
          <a:p>
            <a:r>
              <a:rPr lang="en-US" dirty="0"/>
              <a:t>Stereo camera</a:t>
            </a:r>
          </a:p>
          <a:p>
            <a:r>
              <a:rPr lang="en-US" dirty="0"/>
              <a:t>RGB-D camera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38DC90-A760-470F-A81A-4A9BF19B4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0980" y="1853248"/>
            <a:ext cx="3465675" cy="34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659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acquisition – Ranging sensor</a:t>
            </a: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0011BF0-9714-4355-BBFF-167A184A61C0}"/>
              </a:ext>
            </a:extLst>
          </p:cNvPr>
          <p:cNvSpPr/>
          <p:nvPr/>
        </p:nvSpPr>
        <p:spPr>
          <a:xfrm>
            <a:off x="498764" y="2837432"/>
            <a:ext cx="3759201" cy="3147731"/>
          </a:xfrm>
          <a:prstGeom prst="roundRect">
            <a:avLst>
              <a:gd name="adj" fmla="val 6661"/>
            </a:avLst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3FDC-FEB3-4F5F-93F3-82D481ED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127" y="2894719"/>
            <a:ext cx="3759201" cy="3007317"/>
          </a:xfrm>
        </p:spPr>
        <p:txBody>
          <a:bodyPr/>
          <a:lstStyle/>
          <a:p>
            <a:r>
              <a:rPr lang="en-US" dirty="0"/>
              <a:t>Ultrasonic sensor</a:t>
            </a:r>
          </a:p>
          <a:p>
            <a:pPr lvl="1"/>
            <a:r>
              <a:rPr lang="en-US" dirty="0"/>
              <a:t>High SNR</a:t>
            </a:r>
          </a:p>
          <a:p>
            <a:r>
              <a:rPr lang="en-US" dirty="0"/>
              <a:t>LIDAR</a:t>
            </a:r>
          </a:p>
          <a:p>
            <a:pPr lvl="1"/>
            <a:r>
              <a:rPr lang="en-US" dirty="0"/>
              <a:t>Smaller than ultrasonic sensors</a:t>
            </a:r>
          </a:p>
          <a:p>
            <a:pPr lvl="1"/>
            <a:r>
              <a:rPr lang="en-US" dirty="0"/>
              <a:t>Down to cm level precision</a:t>
            </a:r>
          </a:p>
          <a:p>
            <a:pPr lvl="1"/>
            <a:r>
              <a:rPr lang="en-US" dirty="0"/>
              <a:t>100m range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D8E0E4-2985-465D-810B-399B7BC46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1" y="2431033"/>
            <a:ext cx="6918036" cy="3890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00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70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7440B-AB2C-4C4B-972D-BB0226760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580689" cy="1400530"/>
          </a:xfrm>
        </p:spPr>
        <p:txBody>
          <a:bodyPr/>
          <a:lstStyle/>
          <a:p>
            <a:r>
              <a:rPr lang="en-US" dirty="0"/>
              <a:t>Simultaneous Localization And Mapping</a:t>
            </a:r>
            <a:endParaRPr lang="LID4096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6ECA938-DF4E-45D4-81D7-C2D616E58D48}"/>
              </a:ext>
            </a:extLst>
          </p:cNvPr>
          <p:cNvSpPr/>
          <p:nvPr/>
        </p:nvSpPr>
        <p:spPr>
          <a:xfrm>
            <a:off x="6013502" y="2513902"/>
            <a:ext cx="4832297" cy="3457141"/>
          </a:xfrm>
          <a:prstGeom prst="roundRect">
            <a:avLst>
              <a:gd name="adj" fmla="val 6661"/>
            </a:avLst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1D8AB-3AC7-4C19-9C28-A6B8A2347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31733" y="2826306"/>
            <a:ext cx="4595833" cy="3379939"/>
          </a:xfrm>
        </p:spPr>
        <p:txBody>
          <a:bodyPr/>
          <a:lstStyle/>
          <a:p>
            <a:r>
              <a:rPr lang="en-US" dirty="0"/>
              <a:t>Proposes the issue of simultaneously localizing a robot and mapping its environment</a:t>
            </a:r>
          </a:p>
          <a:p>
            <a:r>
              <a:rPr lang="en-US" dirty="0"/>
              <a:t>The robot makes relative observations of a number of landmarks using sensors</a:t>
            </a:r>
          </a:p>
          <a:p>
            <a:r>
              <a:rPr lang="en-US" dirty="0"/>
              <a:t>Estimates its trajectory and location of landmarks 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D33C3-95BA-4BB1-B795-EDD9D4079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474" y="2504666"/>
            <a:ext cx="4121986" cy="3470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51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solutions – </a:t>
            </a:r>
            <a:br>
              <a:rPr lang="en-US" dirty="0"/>
            </a:br>
            <a:r>
              <a:rPr lang="en-US" dirty="0"/>
              <a:t>Improve position accuracy</a:t>
            </a:r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56B16C-2E03-4A9C-8333-C21E23CA2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232" y="2616200"/>
            <a:ext cx="6481406" cy="3558042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E56FF65-19EF-411B-993C-0C101EFEAF88}"/>
              </a:ext>
            </a:extLst>
          </p:cNvPr>
          <p:cNvSpPr/>
          <p:nvPr/>
        </p:nvSpPr>
        <p:spPr>
          <a:xfrm>
            <a:off x="209602" y="2717102"/>
            <a:ext cx="4551801" cy="3457141"/>
          </a:xfrm>
          <a:prstGeom prst="roundRect">
            <a:avLst>
              <a:gd name="adj" fmla="val 6661"/>
            </a:avLst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AD9B10A-09F1-433E-A782-9992A492B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3382" y="2937142"/>
            <a:ext cx="4364240" cy="3379939"/>
          </a:xfrm>
        </p:spPr>
        <p:txBody>
          <a:bodyPr/>
          <a:lstStyle/>
          <a:p>
            <a:r>
              <a:rPr lang="en-US" dirty="0"/>
              <a:t>LIDAR SLAM as additional input</a:t>
            </a:r>
          </a:p>
          <a:p>
            <a:r>
              <a:rPr lang="en-US" dirty="0"/>
              <a:t>Fusion of GPS, IMU and LIDAR SLAM</a:t>
            </a:r>
          </a:p>
          <a:p>
            <a:r>
              <a:rPr lang="en-US" dirty="0"/>
              <a:t>Adaptive Extended Kalman Filter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022871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SLAM solutions – </a:t>
            </a:r>
            <a:br>
              <a:rPr lang="en-US" dirty="0"/>
            </a:br>
            <a:r>
              <a:rPr lang="en-US" dirty="0"/>
              <a:t>Improve online mapping accuracy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9095C-AD94-40BA-A637-8FFA42F11E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62795" y="2496213"/>
            <a:ext cx="5176874" cy="3909069"/>
          </a:xfr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2A1607-26DB-401B-AFA3-D4BD6A580EE9}"/>
              </a:ext>
            </a:extLst>
          </p:cNvPr>
          <p:cNvSpPr/>
          <p:nvPr/>
        </p:nvSpPr>
        <p:spPr>
          <a:xfrm>
            <a:off x="552331" y="2674476"/>
            <a:ext cx="4551801" cy="3457141"/>
          </a:xfrm>
          <a:prstGeom prst="roundRect">
            <a:avLst>
              <a:gd name="adj" fmla="val 6661"/>
            </a:avLst>
          </a:prstGeom>
          <a:solidFill>
            <a:schemeClr val="accent5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863719C-145D-4ED3-AEC8-9F36C01D4DA0}"/>
              </a:ext>
            </a:extLst>
          </p:cNvPr>
          <p:cNvSpPr txBox="1">
            <a:spLocks/>
          </p:cNvSpPr>
          <p:nvPr/>
        </p:nvSpPr>
        <p:spPr>
          <a:xfrm>
            <a:off x="646111" y="2894516"/>
            <a:ext cx="4364240" cy="33799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7959304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Cartographer SLAM</a:t>
            </a:r>
            <a:endParaRPr lang="LID4096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F27B46-1109-4C39-97C0-E19DCA57DF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7148" y="2052638"/>
            <a:ext cx="7739480" cy="4195762"/>
          </a:xfrm>
        </p:spPr>
      </p:pic>
    </p:spTree>
    <p:extLst>
      <p:ext uri="{BB962C8B-B14F-4D97-AF65-F5344CB8AC3E}">
        <p14:creationId xmlns:p14="http://schemas.microsoft.com/office/powerpoint/2010/main" val="84396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5A6D-5694-4FBA-B913-DE61D6877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BA3FDC-FEB3-4F5F-93F3-82D481EDA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ROS</a:t>
            </a:r>
          </a:p>
          <a:p>
            <a:r>
              <a:rPr lang="en-US" dirty="0"/>
              <a:t>Gazebo</a:t>
            </a:r>
          </a:p>
          <a:p>
            <a:r>
              <a:rPr lang="en-US" dirty="0"/>
              <a:t>PX4</a:t>
            </a:r>
          </a:p>
          <a:p>
            <a:r>
              <a:rPr lang="en-US" dirty="0" err="1"/>
              <a:t>Pixhawk</a:t>
            </a:r>
            <a:r>
              <a:rPr lang="en-US" dirty="0"/>
              <a:t> 4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38123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Century Gothic</vt:lpstr>
      <vt:lpstr>Wingdings 3</vt:lpstr>
      <vt:lpstr>Ion</vt:lpstr>
      <vt:lpstr>Drone Localization in Ad-hoc Indoor Environment</vt:lpstr>
      <vt:lpstr>Challenges of autonomous indoor navigation of drones</vt:lpstr>
      <vt:lpstr>Data acquisition – Visual</vt:lpstr>
      <vt:lpstr>Data acquisition – Ranging sensor</vt:lpstr>
      <vt:lpstr>Simultaneous Localization And Mapping</vt:lpstr>
      <vt:lpstr>SLAM solutions –  Improve position accuracy</vt:lpstr>
      <vt:lpstr>SLAM solutions –  Improve online mapping accuracy</vt:lpstr>
      <vt:lpstr>Google Cartographer SLAM</vt:lpstr>
      <vt:lpstr>Simulation</vt:lpstr>
      <vt:lpstr>Initial design </vt:lpstr>
      <vt:lpstr>PowerPoint Presentation</vt:lpstr>
      <vt:lpstr>PowerPoint Presentation</vt:lpstr>
      <vt:lpstr>PowerPoint Presentation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Localization in Ad-hoc Indoor Environment</dc:title>
  <dc:creator>Rausch Marcell</dc:creator>
  <cp:lastModifiedBy>Rausch Marcell</cp:lastModifiedBy>
  <cp:revision>14</cp:revision>
  <dcterms:created xsi:type="dcterms:W3CDTF">2019-12-10T11:49:04Z</dcterms:created>
  <dcterms:modified xsi:type="dcterms:W3CDTF">2019-12-10T18:51:07Z</dcterms:modified>
</cp:coreProperties>
</file>